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>
        <p:scale>
          <a:sx n="68" d="100"/>
          <a:sy n="68" d="100"/>
        </p:scale>
        <p:origin x="66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929B-274E-4968-AC87-F0AB8833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63840-822C-464E-8030-CD2D22517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201BC-30FA-4FE0-9AF4-D0A50563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A04E3-7EA9-445A-94D8-3A01BFCA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D39A-0DAA-4BF5-9864-31331018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74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6D6A-3650-4574-A267-0AC71102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9B584-DDAE-4AA5-AF45-B2CC44DD9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5E2F5-6C7B-44D6-8725-B69BD4DB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9F28E-4753-4FA6-B390-DCB80072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F88FF-4096-4051-A79E-C85B96E9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591CD-2983-46ED-9050-B4CCB096E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D1828-13F5-4C5E-B823-D9000FF29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ACBBE-4F87-4D1D-B271-C440BD2E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0B21-1810-4033-AB46-3614FA0F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51882-DD40-4B4C-97DE-AE787FF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74D1-9C08-405D-91B3-4874FE5D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BC7B-EBE2-4154-96B4-C9BEAB52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13E4C-BCDE-43FD-BB88-0ADA8557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DC25-E424-4A53-9E43-ED88A9D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1CD7-F598-4714-98A4-06E55BA9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7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5D11-71D3-44A4-9879-DEE57115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73ADB-28CE-488D-86E8-8FB98D5C8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A197-D5A5-43AE-965D-6656446B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799DA-2EE7-443E-A8F1-17F36DCE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BD69-FABC-4168-9A8E-B05F744A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1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5A42-29ED-45D1-AFF5-A2D8BCD3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88A0-5AD5-4487-8D84-72C359F87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2DD89-14F1-4CA9-B1B6-7964A7ABE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49EE4-F7BE-4A5D-900F-AA5ADABB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99579-C876-4BFE-88AC-C911A406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1707A-8C2C-42AF-8E30-52154A65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8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009B-72AE-4E1B-92CB-0A94D5B4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B96EF-B04D-4346-B2DC-1B760358D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40233-0844-488E-9006-9F47B7686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2ADC5-2728-4723-81D1-8FAB91432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EF9EC-F692-4F3E-8E83-6CC213073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CE549-446B-4C2A-946E-8CFF4431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D72BC-7D44-4D0A-B457-6BDC1D06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46827-73A7-40F8-ACE5-D241BA6C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9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5DB9-D6BC-4F7B-B208-B4609DE3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0AF15-3A68-4AD4-900F-7A588B00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BB9D7-E5E9-43DB-B8EE-80F00673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1BAC-D829-459A-840A-BC43CDA9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8CAFF-E903-4ECF-8E62-06D04E81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98194-AE3F-460A-B5BD-479C9B42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77B1D-AD2B-4B27-956A-FF1DED5F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1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6B20-6FC7-40F6-8BB8-F53A3263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3D10-3338-44A8-8547-39071DEF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BAC9E-98EA-4658-AAF4-F78EAD103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9E888-B89E-4E22-828F-E241EA75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4E949-5D4F-43DA-8F96-7263EC92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22A49-B242-4507-86C4-B6218F48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7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3625-B21E-4F63-B3D2-A2CC89F5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4CF2C-B488-4863-8E50-3FC72ED9C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FEE21-3146-4C65-B4C6-FCB71B06C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47EC3-BD70-4DAA-BC09-4500799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614D3-E1DB-4F3F-B754-0347046F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3426E-0E11-4A7A-92DA-6448651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1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8847E-3871-4480-8A8D-70312213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2EE9D-40D7-481A-8CAD-5515A5DA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71823-A6F4-42F8-BC1E-81C20A7EF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9D76-7FF8-4693-AC0E-BAD85A6E1DB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F894B-8A30-4C84-B21C-E4D22B726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E8C43-E731-4932-A122-DB40087F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3C320-4F40-4197-8BC8-57709B74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3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Blank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10A138-F9A7-4072-8516-6A5AF207EB47}"/>
              </a:ext>
            </a:extLst>
          </p:cNvPr>
          <p:cNvSpPr/>
          <p:nvPr/>
        </p:nvSpPr>
        <p:spPr>
          <a:xfrm>
            <a:off x="0" y="687638"/>
            <a:ext cx="12192000" cy="5682366"/>
          </a:xfrm>
          <a:prstGeom prst="actionButtonBlank">
            <a:avLst/>
          </a:prstGeom>
          <a:solidFill>
            <a:srgbClr val="5D6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BDD9F-0454-4AA2-9AAE-8BEC513F108C}"/>
              </a:ext>
            </a:extLst>
          </p:cNvPr>
          <p:cNvSpPr/>
          <p:nvPr/>
        </p:nvSpPr>
        <p:spPr>
          <a:xfrm>
            <a:off x="48717" y="3768631"/>
            <a:ext cx="3750470" cy="233730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88469-BED6-714D-BA7B-DC2484899781}"/>
              </a:ext>
            </a:extLst>
          </p:cNvPr>
          <p:cNvSpPr txBox="1"/>
          <p:nvPr/>
        </p:nvSpPr>
        <p:spPr>
          <a:xfrm>
            <a:off x="1730371" y="307324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90kcal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909203-245F-43C6-8133-B605A9B5FBBD}"/>
              </a:ext>
            </a:extLst>
          </p:cNvPr>
          <p:cNvGrpSpPr>
            <a:grpSpLocks noChangeAspect="1"/>
          </p:cNvGrpSpPr>
          <p:nvPr/>
        </p:nvGrpSpPr>
        <p:grpSpPr>
          <a:xfrm>
            <a:off x="276451" y="1695050"/>
            <a:ext cx="1873657" cy="1873319"/>
            <a:chOff x="218260" y="1962150"/>
            <a:chExt cx="1873657" cy="187331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D114995-FFDC-0040-BAD7-87F8E52502B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395328">
              <a:off x="218429" y="1961981"/>
              <a:ext cx="1873319" cy="1873657"/>
              <a:chOff x="4969616" y="1880198"/>
              <a:chExt cx="2317134" cy="23175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F9D260E-563F-7C44-9E5C-24E5EB83850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6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C08D328-E670-544B-AC2E-0DBE441BD48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3305657">
                <a:off x="4969407" y="1880407"/>
                <a:ext cx="2317552" cy="231713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1 Small Glass of Prosecco </a:t>
                </a:r>
              </a:p>
            </p:txBody>
          </p:sp>
        </p:grpSp>
        <p:pic>
          <p:nvPicPr>
            <p:cNvPr id="61" name="Picture 2" descr="Image result for glass of prosecco png">
              <a:extLst>
                <a:ext uri="{FF2B5EF4-FFF2-40B4-BE49-F238E27FC236}">
                  <a16:creationId xmlns:a16="http://schemas.microsoft.com/office/drawing/2014/main" id="{C74F8D19-F287-2F4F-87C9-3C96A406A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14" y="2307423"/>
              <a:ext cx="695748" cy="118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" name="Equal 1024">
            <a:extLst>
              <a:ext uri="{FF2B5EF4-FFF2-40B4-BE49-F238E27FC236}">
                <a16:creationId xmlns:a16="http://schemas.microsoft.com/office/drawing/2014/main" id="{DC6E7915-027F-3646-BF8B-DB8F83227708}"/>
              </a:ext>
            </a:extLst>
          </p:cNvPr>
          <p:cNvSpPr>
            <a:spLocks noChangeAspect="1"/>
          </p:cNvSpPr>
          <p:nvPr/>
        </p:nvSpPr>
        <p:spPr>
          <a:xfrm>
            <a:off x="2045938" y="2670377"/>
            <a:ext cx="362067" cy="325523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381C63-C7E6-4AB3-AB4F-2E794D868A96}"/>
              </a:ext>
            </a:extLst>
          </p:cNvPr>
          <p:cNvGrpSpPr>
            <a:grpSpLocks noChangeAspect="1"/>
          </p:cNvGrpSpPr>
          <p:nvPr/>
        </p:nvGrpSpPr>
        <p:grpSpPr>
          <a:xfrm>
            <a:off x="4577484" y="1678218"/>
            <a:ext cx="1760597" cy="1760279"/>
            <a:chOff x="4452394" y="2030039"/>
            <a:chExt cx="1873657" cy="187331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EDE93E9-1EBB-49C3-9386-B4F395F4A70F}"/>
                </a:ext>
              </a:extLst>
            </p:cNvPr>
            <p:cNvGrpSpPr>
              <a:grpSpLocks noChangeAspect="1"/>
            </p:cNvGrpSpPr>
            <p:nvPr/>
          </p:nvGrpSpPr>
          <p:grpSpPr>
            <a:xfrm rot="16395328">
              <a:off x="4452563" y="2029870"/>
              <a:ext cx="1873319" cy="1873657"/>
              <a:chOff x="4969616" y="1880198"/>
              <a:chExt cx="2317134" cy="231755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0C3E211-46DF-4EDA-8F35-14A140A565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6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7BA7ED-119F-4A22-8DCF-26AB56FB54C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4333761">
                <a:off x="4969407" y="1880407"/>
                <a:ext cx="2317552" cy="231713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1 Pint of Hot Fruit Cider 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0593E08-6BC3-403C-97C3-2A47786A50F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02"/>
            <a:stretch/>
          </p:blipFill>
          <p:spPr bwMode="auto">
            <a:xfrm>
              <a:off x="4909791" y="2384391"/>
              <a:ext cx="994865" cy="9767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C6EF77-8D7B-49B3-8B68-C421DD1A4DCE}"/>
              </a:ext>
            </a:extLst>
          </p:cNvPr>
          <p:cNvGrpSpPr>
            <a:grpSpLocks noChangeAspect="1"/>
          </p:cNvGrpSpPr>
          <p:nvPr/>
        </p:nvGrpSpPr>
        <p:grpSpPr>
          <a:xfrm>
            <a:off x="6444675" y="1695380"/>
            <a:ext cx="1529782" cy="1529506"/>
            <a:chOff x="6304146" y="2076583"/>
            <a:chExt cx="1873657" cy="187331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F1E3563-8F18-4AAC-BA0E-9BB4E296C58E}"/>
                </a:ext>
              </a:extLst>
            </p:cNvPr>
            <p:cNvGrpSpPr>
              <a:grpSpLocks noChangeAspect="1"/>
            </p:cNvGrpSpPr>
            <p:nvPr/>
          </p:nvGrpSpPr>
          <p:grpSpPr>
            <a:xfrm rot="16395328">
              <a:off x="6304315" y="2076414"/>
              <a:ext cx="1873319" cy="1873657"/>
              <a:chOff x="4969616" y="1880198"/>
              <a:chExt cx="2317134" cy="231755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D294A3D-CC48-44B2-AAB0-31D7C8EAED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6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AAF83D-5B78-4FA4-BA4B-C4F231D3592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7190097">
                <a:off x="4969407" y="1880407"/>
                <a:ext cx="2317552" cy="231713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5 Pigs in Blankets 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4FBF74-9851-41D5-90AB-1926B201C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117" b="21378"/>
            <a:stretch/>
          </p:blipFill>
          <p:spPr>
            <a:xfrm>
              <a:off x="6488750" y="2567344"/>
              <a:ext cx="1524932" cy="86165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43E756-A981-4DAD-80EC-9FD5AB0EADC8}"/>
              </a:ext>
            </a:extLst>
          </p:cNvPr>
          <p:cNvGrpSpPr>
            <a:grpSpLocks noChangeAspect="1"/>
          </p:cNvGrpSpPr>
          <p:nvPr/>
        </p:nvGrpSpPr>
        <p:grpSpPr>
          <a:xfrm>
            <a:off x="2331242" y="1741152"/>
            <a:ext cx="1873657" cy="1873319"/>
            <a:chOff x="2240671" y="1975024"/>
            <a:chExt cx="1873657" cy="187331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F20CCE8-D448-9647-BCB3-5C3C62D5DBB3}"/>
                </a:ext>
              </a:extLst>
            </p:cNvPr>
            <p:cNvGrpSpPr>
              <a:grpSpLocks noChangeAspect="1"/>
            </p:cNvGrpSpPr>
            <p:nvPr/>
          </p:nvGrpSpPr>
          <p:grpSpPr>
            <a:xfrm rot="20318280">
              <a:off x="2240671" y="1975024"/>
              <a:ext cx="1873657" cy="1873319"/>
              <a:chOff x="4969407" y="1880407"/>
              <a:chExt cx="2317552" cy="2317134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671B016-9EDF-D649-ACF6-5E10C2DC87E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6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C1E5BE0-17E0-D04B-9AAF-4BA1AC62163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281720">
                <a:off x="4969407" y="1880407"/>
                <a:ext cx="2317552" cy="231713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2 x Festive Chocolates </a:t>
                </a:r>
              </a:p>
            </p:txBody>
          </p:sp>
        </p:grpSp>
        <p:pic>
          <p:nvPicPr>
            <p:cNvPr id="1030" name="Picture 6" descr="Image result for celebrations chocolates ">
              <a:extLst>
                <a:ext uri="{FF2B5EF4-FFF2-40B4-BE49-F238E27FC236}">
                  <a16:creationId xmlns:a16="http://schemas.microsoft.com/office/drawing/2014/main" id="{F9580CB0-F406-41AA-9EF2-905286E58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" t="33842" r="5311"/>
            <a:stretch/>
          </p:blipFill>
          <p:spPr bwMode="auto">
            <a:xfrm>
              <a:off x="2583101" y="2433734"/>
              <a:ext cx="1192568" cy="86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D34AA-270A-4A05-82DE-57E386123804}"/>
              </a:ext>
            </a:extLst>
          </p:cNvPr>
          <p:cNvGrpSpPr>
            <a:grpSpLocks noChangeAspect="1"/>
          </p:cNvGrpSpPr>
          <p:nvPr/>
        </p:nvGrpSpPr>
        <p:grpSpPr>
          <a:xfrm>
            <a:off x="8173283" y="1671700"/>
            <a:ext cx="1984319" cy="1983961"/>
            <a:chOff x="8648593" y="2163684"/>
            <a:chExt cx="1873657" cy="187331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54FEB2-A0CF-438A-9CE2-9E975B6F7D6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395328">
              <a:off x="8648762" y="2163515"/>
              <a:ext cx="1873319" cy="1873657"/>
              <a:chOff x="4969614" y="1880200"/>
              <a:chExt cx="2317134" cy="23175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E0C3B09-E3FC-401C-8A01-B8FE075862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6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EE7105-2F1E-40AE-A62B-3489A12B5B7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7780742">
                <a:off x="4969405" y="1880409"/>
                <a:ext cx="2317552" cy="231713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1 Pint of Lager </a:t>
                </a:r>
              </a:p>
            </p:txBody>
          </p:sp>
        </p:grpSp>
        <p:pic>
          <p:nvPicPr>
            <p:cNvPr id="58" name="Picture 57" descr="https://tse2.mm.bing.net/th?id=OIP.M9a4e890bce932dfbe6df68ff75a247e3o0&amp;pid=15.1&amp;P=0&amp;w=300&amp;h=300">
              <a:extLst>
                <a:ext uri="{FF2B5EF4-FFF2-40B4-BE49-F238E27FC236}">
                  <a16:creationId xmlns:a16="http://schemas.microsoft.com/office/drawing/2014/main" id="{AA498344-4542-4060-8209-154BDFA6D7DC}"/>
                </a:ext>
              </a:extLst>
            </p:cNvPr>
            <p:cNvPicPr/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2" r="15060"/>
            <a:stretch/>
          </p:blipFill>
          <p:spPr bwMode="auto">
            <a:xfrm>
              <a:off x="9205488" y="2519893"/>
              <a:ext cx="837940" cy="12255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709F8B-519D-4B1B-AD21-CB65868E625B}"/>
              </a:ext>
            </a:extLst>
          </p:cNvPr>
          <p:cNvGrpSpPr>
            <a:grpSpLocks noChangeAspect="1"/>
          </p:cNvGrpSpPr>
          <p:nvPr/>
        </p:nvGrpSpPr>
        <p:grpSpPr>
          <a:xfrm>
            <a:off x="10411751" y="1684956"/>
            <a:ext cx="1474381" cy="1474115"/>
            <a:chOff x="10166341" y="2038626"/>
            <a:chExt cx="1873657" cy="187331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6B9323-08EB-4AB1-91ED-01308F3A6996}"/>
                </a:ext>
              </a:extLst>
            </p:cNvPr>
            <p:cNvGrpSpPr>
              <a:grpSpLocks noChangeAspect="1"/>
            </p:cNvGrpSpPr>
            <p:nvPr/>
          </p:nvGrpSpPr>
          <p:grpSpPr>
            <a:xfrm rot="20211008">
              <a:off x="10166341" y="2038626"/>
              <a:ext cx="1873657" cy="1873319"/>
              <a:chOff x="4969407" y="1880407"/>
              <a:chExt cx="2317552" cy="231713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3FE07E4-6F5B-42C8-B140-D77FADE0FB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1CD780-56FA-4FAE-A37C-8587EDF68BB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799039">
                <a:off x="4969407" y="1880407"/>
                <a:ext cx="2317552" cy="2317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1 Portion of Roast Potatoes </a:t>
                </a:r>
                <a:endPara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117993A-4C6F-418D-9F40-E01DB37EE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9509" y="2545969"/>
              <a:ext cx="1294817" cy="9211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8332BB-6758-4A6B-B7F6-A637835921CB}"/>
              </a:ext>
            </a:extLst>
          </p:cNvPr>
          <p:cNvGrpSpPr>
            <a:grpSpLocks noChangeAspect="1"/>
          </p:cNvGrpSpPr>
          <p:nvPr/>
        </p:nvGrpSpPr>
        <p:grpSpPr>
          <a:xfrm rot="16395328">
            <a:off x="262368" y="4009879"/>
            <a:ext cx="1873319" cy="1873657"/>
            <a:chOff x="4969616" y="1880198"/>
            <a:chExt cx="2317134" cy="23175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7E7057-00A5-4A49-8BEC-01CC10B41EEF}"/>
                </a:ext>
              </a:extLst>
            </p:cNvPr>
            <p:cNvSpPr>
              <a:spLocks noChangeAspect="1"/>
            </p:cNvSpPr>
            <p:nvPr/>
          </p:nvSpPr>
          <p:spPr>
            <a:xfrm rot="3305657">
              <a:off x="5156183" y="2066974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D6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0C5107-2E91-455C-897D-EB76DBC154BD}"/>
                </a:ext>
              </a:extLst>
            </p:cNvPr>
            <p:cNvSpPr txBox="1">
              <a:spLocks noChangeAspect="1"/>
            </p:cNvSpPr>
            <p:nvPr/>
          </p:nvSpPr>
          <p:spPr>
            <a:xfrm rot="3305657">
              <a:off x="4969407" y="1880407"/>
              <a:ext cx="2317552" cy="2317134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39815"/>
                </a:avLst>
              </a:prstTxWarp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250ml Glass of Red Wine</a:t>
              </a:r>
              <a:endParaRPr lang="en-US" sz="20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8DEDF5-9705-46B7-8990-B02172596C35}"/>
              </a:ext>
            </a:extLst>
          </p:cNvPr>
          <p:cNvGrpSpPr>
            <a:grpSpLocks noChangeAspect="1"/>
          </p:cNvGrpSpPr>
          <p:nvPr/>
        </p:nvGrpSpPr>
        <p:grpSpPr>
          <a:xfrm rot="16395328">
            <a:off x="2149512" y="4313869"/>
            <a:ext cx="1494337" cy="1494607"/>
            <a:chOff x="4969616" y="1880198"/>
            <a:chExt cx="2317134" cy="23175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A32555-7609-4266-A215-2FBE3234701A}"/>
                </a:ext>
              </a:extLst>
            </p:cNvPr>
            <p:cNvSpPr>
              <a:spLocks noChangeAspect="1"/>
            </p:cNvSpPr>
            <p:nvPr/>
          </p:nvSpPr>
          <p:spPr>
            <a:xfrm rot="3305657">
              <a:off x="5156183" y="2066974"/>
              <a:ext cx="1944000" cy="19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D6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61161A-C84B-4DE9-B677-732CC2A4B53D}"/>
                </a:ext>
              </a:extLst>
            </p:cNvPr>
            <p:cNvSpPr txBox="1">
              <a:spLocks noChangeAspect="1"/>
            </p:cNvSpPr>
            <p:nvPr/>
          </p:nvSpPr>
          <p:spPr>
            <a:xfrm rot="6015994">
              <a:off x="4969407" y="1880407"/>
              <a:ext cx="2317552" cy="2317134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39815"/>
                </a:avLst>
              </a:prstTxWarp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1 Slice of Brie (60g)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8DA618-910D-4838-9065-4A3F3A4B402F}"/>
              </a:ext>
            </a:extLst>
          </p:cNvPr>
          <p:cNvGrpSpPr>
            <a:grpSpLocks noChangeAspect="1"/>
          </p:cNvGrpSpPr>
          <p:nvPr/>
        </p:nvGrpSpPr>
        <p:grpSpPr>
          <a:xfrm>
            <a:off x="3888025" y="3953021"/>
            <a:ext cx="1952356" cy="1952004"/>
            <a:chOff x="4834965" y="4925739"/>
            <a:chExt cx="1873657" cy="187331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B232863-EF8C-4348-B5F9-5B552401A85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395328">
              <a:off x="4835134" y="4925570"/>
              <a:ext cx="1873319" cy="1873657"/>
              <a:chOff x="4969616" y="1880198"/>
              <a:chExt cx="2317134" cy="231755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F268155-0625-4D03-9728-8AFF475355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6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22EAA0-D5EF-4517-804C-05CE37EC39E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6994170">
                <a:off x="4969407" y="1880407"/>
                <a:ext cx="2317552" cy="231713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1 Large Baileys</a:t>
                </a:r>
              </a:p>
            </p:txBody>
          </p:sp>
        </p:grpSp>
        <p:pic>
          <p:nvPicPr>
            <p:cNvPr id="1032" name="Picture 8" descr="https://keyingredient.blob.core.windows.net/recipe/2ADCTF8ohoSTFC3flLGqaD_-tv1TSXcVwnmyNkt4mOeJgOr56moKALolc0AGt5JRbXtvG9CQWaJkzLpnQ2gXzSDCiA">
              <a:extLst>
                <a:ext uri="{FF2B5EF4-FFF2-40B4-BE49-F238E27FC236}">
                  <a16:creationId xmlns:a16="http://schemas.microsoft.com/office/drawing/2014/main" id="{5CB878F8-FB9C-403C-9438-C59FC975C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31" r="12417" b="8748"/>
            <a:stretch/>
          </p:blipFill>
          <p:spPr bwMode="auto">
            <a:xfrm>
              <a:off x="5046773" y="5248123"/>
              <a:ext cx="1301134" cy="127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8F21943-42D1-41AB-8B0B-2F4D8983EB1A}"/>
              </a:ext>
            </a:extLst>
          </p:cNvPr>
          <p:cNvGrpSpPr>
            <a:grpSpLocks noChangeAspect="1"/>
          </p:cNvGrpSpPr>
          <p:nvPr/>
        </p:nvGrpSpPr>
        <p:grpSpPr>
          <a:xfrm>
            <a:off x="5867559" y="4003307"/>
            <a:ext cx="1649476" cy="1649178"/>
            <a:chOff x="6857994" y="4938074"/>
            <a:chExt cx="1873657" cy="187331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B6C7933-9590-4FE0-BD67-018CAD357F4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395328">
              <a:off x="6858163" y="4937905"/>
              <a:ext cx="1873319" cy="1873657"/>
              <a:chOff x="4969615" y="1880198"/>
              <a:chExt cx="2317134" cy="231755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B291F8F-0658-42D2-A439-69B0E0BBA4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6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C4F498-4A50-42CB-97DC-438D60C10D9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4695315">
                <a:off x="4969406" y="1880407"/>
                <a:ext cx="2317552" cy="231713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1 Slice of Christmas Cake</a:t>
                </a:r>
                <a:endPara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A0298C4-BEEA-445B-BE65-ADA71CD4F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330" y="5224718"/>
              <a:ext cx="1362872" cy="1209538"/>
            </a:xfrm>
            <a:prstGeom prst="rect">
              <a:avLst/>
            </a:prstGeom>
            <a:noFill/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3F8FDC8-02C8-420A-8E92-9A174F3C33E2}"/>
              </a:ext>
            </a:extLst>
          </p:cNvPr>
          <p:cNvGrpSpPr>
            <a:grpSpLocks noChangeAspect="1"/>
          </p:cNvGrpSpPr>
          <p:nvPr/>
        </p:nvGrpSpPr>
        <p:grpSpPr>
          <a:xfrm>
            <a:off x="8008806" y="4087318"/>
            <a:ext cx="1614639" cy="1614348"/>
            <a:chOff x="8944639" y="4277308"/>
            <a:chExt cx="1873657" cy="187331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5D552F6-8316-4B51-B917-6B6F798E47D3}"/>
                </a:ext>
              </a:extLst>
            </p:cNvPr>
            <p:cNvGrpSpPr>
              <a:grpSpLocks noChangeAspect="1"/>
            </p:cNvGrpSpPr>
            <p:nvPr/>
          </p:nvGrpSpPr>
          <p:grpSpPr>
            <a:xfrm rot="19456001">
              <a:off x="8944639" y="4277308"/>
              <a:ext cx="1873657" cy="1873319"/>
              <a:chOff x="4969407" y="1880408"/>
              <a:chExt cx="2317552" cy="231713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FF515E0-0E7D-48EF-B170-CF723DF4CC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6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10481C-F317-4BA4-A682-C48E0AC7D32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92408">
                <a:off x="4969407" y="1880408"/>
                <a:ext cx="2317552" cy="231713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1 Large Brandy</a:t>
                </a:r>
              </a:p>
            </p:txBody>
          </p:sp>
        </p:grp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CACAF02-0A92-40EE-94A1-208C2D631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4171" y="4667151"/>
              <a:ext cx="1174591" cy="1115134"/>
            </a:xfrm>
            <a:prstGeom prst="rect">
              <a:avLst/>
            </a:prstGeom>
            <a:noFill/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CC9A474-1541-4163-A003-A62756EAD624}"/>
              </a:ext>
            </a:extLst>
          </p:cNvPr>
          <p:cNvGrpSpPr>
            <a:grpSpLocks noChangeAspect="1"/>
          </p:cNvGrpSpPr>
          <p:nvPr/>
        </p:nvGrpSpPr>
        <p:grpSpPr>
          <a:xfrm>
            <a:off x="9964886" y="4042417"/>
            <a:ext cx="1884233" cy="1883893"/>
            <a:chOff x="10880042" y="4850203"/>
            <a:chExt cx="1873657" cy="187331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80880F-15BF-44C5-8212-A2B77E17F29C}"/>
                </a:ext>
              </a:extLst>
            </p:cNvPr>
            <p:cNvGrpSpPr>
              <a:grpSpLocks noChangeAspect="1"/>
            </p:cNvGrpSpPr>
            <p:nvPr/>
          </p:nvGrpSpPr>
          <p:grpSpPr>
            <a:xfrm rot="16395328">
              <a:off x="10880211" y="4850034"/>
              <a:ext cx="1873319" cy="1873657"/>
              <a:chOff x="4969616" y="1880198"/>
              <a:chExt cx="2317134" cy="23175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B20759B-4FF0-47AE-99B8-AFB518D84C3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05657">
                <a:off x="5156183" y="2066974"/>
                <a:ext cx="1944000" cy="19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6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8CD5BD-D819-4186-9A1A-59F87FBB7FD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3305657">
                <a:off x="4969407" y="1880407"/>
                <a:ext cx="2317552" cy="231713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1939815"/>
                  </a:avLst>
                </a:prstTxWarp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  <a:latin typeface="Gill Sans" panose="020B0502020104020203" pitchFamily="34" charset="-79"/>
                    <a:cs typeface="Gill Sans" panose="020B0502020104020203" pitchFamily="34" charset="-79"/>
                  </a:rPr>
                  <a:t> 1 Slice of Chocolate Yule Log</a:t>
                </a:r>
                <a:endParaRPr lang="en-US" sz="2000" dirty="0">
                  <a:solidFill>
                    <a:schemeClr val="bg1"/>
                  </a:solidFill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F4900AC-75B9-4246-9D96-B0514E1C1DB0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5561" y="5289650"/>
              <a:ext cx="1261218" cy="985269"/>
            </a:xfrm>
            <a:prstGeom prst="rect">
              <a:avLst/>
            </a:prstGeom>
            <a:noFill/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CD5AAA8-5BFF-435A-9ED9-A76A6CD343EA}"/>
              </a:ext>
            </a:extLst>
          </p:cNvPr>
          <p:cNvSpPr txBox="1"/>
          <p:nvPr/>
        </p:nvSpPr>
        <p:spPr>
          <a:xfrm>
            <a:off x="6345835" y="555905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312kcal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3300348-5BF1-4A1A-AF7C-4F0F754FF687}"/>
              </a:ext>
            </a:extLst>
          </p:cNvPr>
          <p:cNvSpPr txBox="1"/>
          <p:nvPr/>
        </p:nvSpPr>
        <p:spPr>
          <a:xfrm>
            <a:off x="632706" y="574007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210kcal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EC433A3-13DE-463C-B02B-BB49EC99D91C}"/>
              </a:ext>
            </a:extLst>
          </p:cNvPr>
          <p:cNvSpPr txBox="1"/>
          <p:nvPr/>
        </p:nvSpPr>
        <p:spPr>
          <a:xfrm>
            <a:off x="4139593" y="570592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327kcal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3AF38CA-B3D3-4C61-95C8-CFEBFA609C35}"/>
              </a:ext>
            </a:extLst>
          </p:cNvPr>
          <p:cNvSpPr txBox="1"/>
          <p:nvPr/>
        </p:nvSpPr>
        <p:spPr>
          <a:xfrm>
            <a:off x="10397184" y="572190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157kcal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16874E3-6C62-4BDC-B90F-6C726A54A32F}"/>
              </a:ext>
            </a:extLst>
          </p:cNvPr>
          <p:cNvSpPr txBox="1"/>
          <p:nvPr/>
        </p:nvSpPr>
        <p:spPr>
          <a:xfrm>
            <a:off x="8320888" y="56154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180kcal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216922E-EE8A-4C93-8A06-FA1BA604FFF0}"/>
              </a:ext>
            </a:extLst>
          </p:cNvPr>
          <p:cNvSpPr txBox="1"/>
          <p:nvPr/>
        </p:nvSpPr>
        <p:spPr>
          <a:xfrm>
            <a:off x="2368704" y="575018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191kcal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B1AA646-5A13-4287-AA06-3008181E1D81}"/>
              </a:ext>
            </a:extLst>
          </p:cNvPr>
          <p:cNvSpPr txBox="1"/>
          <p:nvPr/>
        </p:nvSpPr>
        <p:spPr>
          <a:xfrm>
            <a:off x="10686111" y="325163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240kcal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402E010-2DC7-46F9-A30B-425675D2A97A}"/>
              </a:ext>
            </a:extLst>
          </p:cNvPr>
          <p:cNvSpPr txBox="1"/>
          <p:nvPr/>
        </p:nvSpPr>
        <p:spPr>
          <a:xfrm>
            <a:off x="9487652" y="329667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227kcal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C854F2-0E77-49AD-ADC0-EF8D5BBF3642}"/>
              </a:ext>
            </a:extLst>
          </p:cNvPr>
          <p:cNvSpPr txBox="1"/>
          <p:nvPr/>
        </p:nvSpPr>
        <p:spPr>
          <a:xfrm>
            <a:off x="6768116" y="31011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295kcal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286255B-3426-48E6-8D60-AC5CC7307DC7}"/>
              </a:ext>
            </a:extLst>
          </p:cNvPr>
          <p:cNvSpPr txBox="1"/>
          <p:nvPr/>
        </p:nvSpPr>
        <p:spPr>
          <a:xfrm>
            <a:off x="4865657" y="325163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275kcal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29F182-9911-4216-8CEF-2CF448B71F93}"/>
              </a:ext>
            </a:extLst>
          </p:cNvPr>
          <p:cNvCxnSpPr>
            <a:cxnSpLocks/>
          </p:cNvCxnSpPr>
          <p:nvPr/>
        </p:nvCxnSpPr>
        <p:spPr>
          <a:xfrm>
            <a:off x="2348866" y="209532"/>
            <a:ext cx="7657137" cy="0"/>
          </a:xfrm>
          <a:prstGeom prst="lin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qual 1024">
            <a:extLst>
              <a:ext uri="{FF2B5EF4-FFF2-40B4-BE49-F238E27FC236}">
                <a16:creationId xmlns:a16="http://schemas.microsoft.com/office/drawing/2014/main" id="{EB651A62-F2FD-4666-9705-6FD64A21BFDA}"/>
              </a:ext>
            </a:extLst>
          </p:cNvPr>
          <p:cNvSpPr>
            <a:spLocks noChangeAspect="1"/>
          </p:cNvSpPr>
          <p:nvPr/>
        </p:nvSpPr>
        <p:spPr>
          <a:xfrm>
            <a:off x="6185159" y="2708652"/>
            <a:ext cx="362067" cy="325523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Equal 1024">
            <a:extLst>
              <a:ext uri="{FF2B5EF4-FFF2-40B4-BE49-F238E27FC236}">
                <a16:creationId xmlns:a16="http://schemas.microsoft.com/office/drawing/2014/main" id="{4CD88161-44C5-4519-9A72-E464A619F4A1}"/>
              </a:ext>
            </a:extLst>
          </p:cNvPr>
          <p:cNvSpPr>
            <a:spLocks noChangeAspect="1"/>
          </p:cNvSpPr>
          <p:nvPr/>
        </p:nvSpPr>
        <p:spPr>
          <a:xfrm>
            <a:off x="10139784" y="2556022"/>
            <a:ext cx="362067" cy="325523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Equal 1024">
            <a:extLst>
              <a:ext uri="{FF2B5EF4-FFF2-40B4-BE49-F238E27FC236}">
                <a16:creationId xmlns:a16="http://schemas.microsoft.com/office/drawing/2014/main" id="{EFFD0590-E19A-4E00-A2B6-7030BCB684F6}"/>
              </a:ext>
            </a:extLst>
          </p:cNvPr>
          <p:cNvSpPr>
            <a:spLocks noChangeAspect="1"/>
          </p:cNvSpPr>
          <p:nvPr/>
        </p:nvSpPr>
        <p:spPr>
          <a:xfrm>
            <a:off x="9572997" y="5238235"/>
            <a:ext cx="362067" cy="325523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Equal 1024">
            <a:extLst>
              <a:ext uri="{FF2B5EF4-FFF2-40B4-BE49-F238E27FC236}">
                <a16:creationId xmlns:a16="http://schemas.microsoft.com/office/drawing/2014/main" id="{156FBBA8-0384-41DF-B8EE-59B2C7B3BAA6}"/>
              </a:ext>
            </a:extLst>
          </p:cNvPr>
          <p:cNvSpPr>
            <a:spLocks noChangeAspect="1"/>
          </p:cNvSpPr>
          <p:nvPr/>
        </p:nvSpPr>
        <p:spPr>
          <a:xfrm>
            <a:off x="5691852" y="5180686"/>
            <a:ext cx="362067" cy="325523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Equal 1024">
            <a:extLst>
              <a:ext uri="{FF2B5EF4-FFF2-40B4-BE49-F238E27FC236}">
                <a16:creationId xmlns:a16="http://schemas.microsoft.com/office/drawing/2014/main" id="{F09C148B-9325-4802-AF1A-8E046D71ACC1}"/>
              </a:ext>
            </a:extLst>
          </p:cNvPr>
          <p:cNvSpPr>
            <a:spLocks noChangeAspect="1"/>
          </p:cNvSpPr>
          <p:nvPr/>
        </p:nvSpPr>
        <p:spPr>
          <a:xfrm>
            <a:off x="1906685" y="5283502"/>
            <a:ext cx="362067" cy="325523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4065F3-475B-4CAE-8BEF-F0CEC926BA3A}"/>
              </a:ext>
            </a:extLst>
          </p:cNvPr>
          <p:cNvGrpSpPr/>
          <p:nvPr/>
        </p:nvGrpSpPr>
        <p:grpSpPr>
          <a:xfrm>
            <a:off x="0" y="865"/>
            <a:ext cx="12338079" cy="1777577"/>
            <a:chOff x="0" y="-31294"/>
            <a:chExt cx="12334975" cy="177757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0866E6B-C19A-47F3-9735-068C6F6338C9}"/>
                </a:ext>
              </a:extLst>
            </p:cNvPr>
            <p:cNvGrpSpPr/>
            <p:nvPr/>
          </p:nvGrpSpPr>
          <p:grpSpPr>
            <a:xfrm>
              <a:off x="0" y="-31293"/>
              <a:ext cx="12192000" cy="1427164"/>
              <a:chOff x="0" y="0"/>
              <a:chExt cx="9144000" cy="1745655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FF34A2A-2A92-4D7B-8E4B-69BDDD00CB60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745655"/>
              </a:xfrm>
              <a:prstGeom prst="rect">
                <a:avLst/>
              </a:prstGeom>
              <a:solidFill>
                <a:srgbClr val="4BB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6AF3CEA-6DC9-4F14-A2E5-60DDB94C384A}"/>
                  </a:ext>
                </a:extLst>
              </p:cNvPr>
              <p:cNvSpPr txBox="1"/>
              <p:nvPr/>
            </p:nvSpPr>
            <p:spPr>
              <a:xfrm>
                <a:off x="712689" y="519606"/>
                <a:ext cx="7749632" cy="715275"/>
              </a:xfrm>
              <a:prstGeom prst="rect">
                <a:avLst/>
              </a:prstGeom>
              <a:solidFill>
                <a:srgbClr val="4BB69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spc="300" dirty="0">
                    <a:solidFill>
                      <a:schemeClr val="bg1"/>
                    </a:solidFill>
                    <a:latin typeface="Gill Sans" pitchFamily="50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Festive Calorie Alcohol Equivalents </a:t>
                </a: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3E85B88-177C-4E81-B026-9C4782718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6078" y="473928"/>
                <a:ext cx="5742853" cy="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FB85205-437F-4602-A782-C2E029790E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6078" y="1200559"/>
                <a:ext cx="5742853" cy="80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888CD99-75BF-4EA3-84FE-AA539BE69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603" y="-31294"/>
              <a:ext cx="2194372" cy="1777577"/>
            </a:xfrm>
            <a:prstGeom prst="rect">
              <a:avLst/>
            </a:prstGeom>
          </p:spPr>
        </p:pic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9DD7006-ACE4-4873-92F9-3A74ADC81540}"/>
                </a:ext>
              </a:extLst>
            </p:cNvPr>
            <p:cNvCxnSpPr/>
            <p:nvPr/>
          </p:nvCxnSpPr>
          <p:spPr>
            <a:xfrm>
              <a:off x="2397760" y="299720"/>
              <a:ext cx="75096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3FFB3FD-C298-4D56-AC6A-25C5E2850668}"/>
                </a:ext>
              </a:extLst>
            </p:cNvPr>
            <p:cNvCxnSpPr/>
            <p:nvPr/>
          </p:nvCxnSpPr>
          <p:spPr>
            <a:xfrm>
              <a:off x="2397760" y="1100909"/>
              <a:ext cx="75096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9E9F8FF-7F44-4AE6-90A4-D3C0D73EDB2F}"/>
              </a:ext>
            </a:extLst>
          </p:cNvPr>
          <p:cNvGrpSpPr/>
          <p:nvPr/>
        </p:nvGrpSpPr>
        <p:grpSpPr>
          <a:xfrm>
            <a:off x="-1" y="6154885"/>
            <a:ext cx="12215375" cy="709107"/>
            <a:chOff x="-10326" y="6148896"/>
            <a:chExt cx="12212672" cy="70910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3842E16-4DF5-418B-AB35-89C1EC404DDE}"/>
                </a:ext>
              </a:extLst>
            </p:cNvPr>
            <p:cNvGrpSpPr/>
            <p:nvPr/>
          </p:nvGrpSpPr>
          <p:grpSpPr>
            <a:xfrm>
              <a:off x="-10326" y="6165253"/>
              <a:ext cx="12192000" cy="692750"/>
              <a:chOff x="0" y="0"/>
              <a:chExt cx="9144000" cy="17456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57D102-6AFB-47A8-AE8F-E2D8BD18934C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745655"/>
              </a:xfrm>
              <a:prstGeom prst="rect">
                <a:avLst/>
              </a:prstGeom>
              <a:solidFill>
                <a:srgbClr val="4BB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B239BE3-B399-4E60-A8CA-B521E0C90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6078" y="473928"/>
                <a:ext cx="5742853" cy="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DB63296-1268-4B87-A8E1-CF0506021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6078" y="1200559"/>
                <a:ext cx="5742853" cy="80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94784B-B480-4233-8D1A-E90745959FB1}"/>
                </a:ext>
              </a:extLst>
            </p:cNvPr>
            <p:cNvSpPr txBox="1"/>
            <p:nvPr/>
          </p:nvSpPr>
          <p:spPr>
            <a:xfrm>
              <a:off x="10346" y="6148896"/>
              <a:ext cx="12192000" cy="703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Gill Sans" pitchFamily="50" charset="0"/>
                </a:rPr>
                <a:t>www.Mac-NutritionMentoringLab.com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53E8B88-40ED-4C4A-954B-F34ACC9C29A7}"/>
              </a:ext>
            </a:extLst>
          </p:cNvPr>
          <p:cNvSpPr/>
          <p:nvPr/>
        </p:nvSpPr>
        <p:spPr>
          <a:xfrm>
            <a:off x="3930632" y="3764587"/>
            <a:ext cx="3750470" cy="233730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714BAB7-F873-436B-BF59-7A438ACC9629}"/>
              </a:ext>
            </a:extLst>
          </p:cNvPr>
          <p:cNvSpPr/>
          <p:nvPr/>
        </p:nvSpPr>
        <p:spPr>
          <a:xfrm>
            <a:off x="7797916" y="3773406"/>
            <a:ext cx="4286836" cy="233730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C0B9DA0-0C37-426E-90D3-D0C44B831EEB}"/>
              </a:ext>
            </a:extLst>
          </p:cNvPr>
          <p:cNvSpPr/>
          <p:nvPr/>
        </p:nvSpPr>
        <p:spPr>
          <a:xfrm>
            <a:off x="74217" y="1473204"/>
            <a:ext cx="4211342" cy="21888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5F522EB-CFE0-4E1B-9BBF-7D555D68BA94}"/>
              </a:ext>
            </a:extLst>
          </p:cNvPr>
          <p:cNvSpPr/>
          <p:nvPr/>
        </p:nvSpPr>
        <p:spPr>
          <a:xfrm>
            <a:off x="4388677" y="1472999"/>
            <a:ext cx="3750470" cy="219607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123836C-ED04-4301-8C91-BA1C43033D95}"/>
              </a:ext>
            </a:extLst>
          </p:cNvPr>
          <p:cNvSpPr/>
          <p:nvPr/>
        </p:nvSpPr>
        <p:spPr>
          <a:xfrm>
            <a:off x="8253028" y="1484336"/>
            <a:ext cx="3831723" cy="21798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glass of red wine png">
            <a:extLst>
              <a:ext uri="{FF2B5EF4-FFF2-40B4-BE49-F238E27FC236}">
                <a16:creationId xmlns:a16="http://schemas.microsoft.com/office/drawing/2014/main" id="{D5AC8AAA-5A51-469A-8E61-59B709A0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24" y="4369096"/>
            <a:ext cx="458205" cy="112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rpham Elmhirst  clip art free stock">
            <a:extLst>
              <a:ext uri="{FF2B5EF4-FFF2-40B4-BE49-F238E27FC236}">
                <a16:creationId xmlns:a16="http://schemas.microsoft.com/office/drawing/2014/main" id="{E5C74413-C41D-43FD-9865-27C76A6B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98" y="4515629"/>
            <a:ext cx="1051344" cy="11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ECFE6AB2-2366-4992-9D41-68EE4273C3CB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-1601" y="-163866"/>
            <a:ext cx="1776095" cy="17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10880</TotalTime>
  <Words>80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</vt:lpstr>
      <vt:lpstr>Gill Sans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Fisher</dc:creator>
  <cp:lastModifiedBy>Charlotte Fisher</cp:lastModifiedBy>
  <cp:revision>37</cp:revision>
  <dcterms:created xsi:type="dcterms:W3CDTF">2018-10-11T16:17:35Z</dcterms:created>
  <dcterms:modified xsi:type="dcterms:W3CDTF">2018-12-21T14:16:09Z</dcterms:modified>
</cp:coreProperties>
</file>